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1" r:id="rId3"/>
    <p:sldId id="262" r:id="rId4"/>
    <p:sldId id="260" r:id="rId5"/>
    <p:sldId id="257" r:id="rId6"/>
    <p:sldId id="258" r:id="rId7"/>
    <p:sldId id="25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0C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59" d="100"/>
          <a:sy n="59" d="100"/>
        </p:scale>
        <p:origin x="2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E06774-D256-48F3-9D3A-845FBB917BD8}" type="datetimeFigureOut">
              <a:rPr lang="en-US" smtClean="0"/>
              <a:t>12/17/2018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D81C02-E505-4C13-8F59-8A557D7F5D0C}" type="slidenum">
              <a:rPr lang="en-US" smtClean="0"/>
              <a:t>‹#›</a:t>
            </a:fld>
            <a:endParaRPr lang="en-US"/>
          </a:p>
        </p:txBody>
      </p:sp>
    </p:spTree>
    <p:extLst>
      <p:ext uri="{BB962C8B-B14F-4D97-AF65-F5344CB8AC3E}">
        <p14:creationId xmlns:p14="http://schemas.microsoft.com/office/powerpoint/2010/main" val="553459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Rear Window: seek adventure, find danger</a:t>
            </a:r>
          </a:p>
        </p:txBody>
      </p:sp>
      <p:sp>
        <p:nvSpPr>
          <p:cNvPr id="4" name="Slide Number Placeholder 3"/>
          <p:cNvSpPr>
            <a:spLocks noGrp="1"/>
          </p:cNvSpPr>
          <p:nvPr>
            <p:ph type="sldNum" sz="quarter" idx="10"/>
          </p:nvPr>
        </p:nvSpPr>
        <p:spPr/>
        <p:txBody>
          <a:bodyPr/>
          <a:lstStyle/>
          <a:p>
            <a:fld id="{41D81C02-E505-4C13-8F59-8A557D7F5D0C}" type="slidenum">
              <a:rPr lang="en-US" smtClean="0"/>
              <a:t>2</a:t>
            </a:fld>
            <a:endParaRPr lang="en-US"/>
          </a:p>
        </p:txBody>
      </p:sp>
    </p:spTree>
    <p:extLst>
      <p:ext uri="{BB962C8B-B14F-4D97-AF65-F5344CB8AC3E}">
        <p14:creationId xmlns:p14="http://schemas.microsoft.com/office/powerpoint/2010/main" val="396197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F169-38D0-4472-8C5C-FEF8E235CF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D4C523-1030-4D97-810C-97AA8F99B6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DA9AAF-2DAE-4E92-AD47-8993F3906F39}"/>
              </a:ext>
            </a:extLst>
          </p:cNvPr>
          <p:cNvSpPr>
            <a:spLocks noGrp="1"/>
          </p:cNvSpPr>
          <p:nvPr>
            <p:ph type="dt" sz="half" idx="10"/>
          </p:nvPr>
        </p:nvSpPr>
        <p:spPr/>
        <p:txBody>
          <a:bodyPr/>
          <a:lstStyle/>
          <a:p>
            <a:fld id="{CBDAAC5E-4D94-4D73-8E71-2673B6429B3F}" type="datetimeFigureOut">
              <a:rPr lang="en-US" smtClean="0"/>
              <a:t>12/17/2018</a:t>
            </a:fld>
            <a:endParaRPr lang="en-US"/>
          </a:p>
        </p:txBody>
      </p:sp>
      <p:sp>
        <p:nvSpPr>
          <p:cNvPr id="5" name="Footer Placeholder 4">
            <a:extLst>
              <a:ext uri="{FF2B5EF4-FFF2-40B4-BE49-F238E27FC236}">
                <a16:creationId xmlns:a16="http://schemas.microsoft.com/office/drawing/2014/main" id="{017133C1-2C31-450B-9EA6-0D8D89C22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F3DEE1-1B7F-4CE8-A6FE-BFC91F409764}"/>
              </a:ext>
            </a:extLst>
          </p:cNvPr>
          <p:cNvSpPr>
            <a:spLocks noGrp="1"/>
          </p:cNvSpPr>
          <p:nvPr>
            <p:ph type="sldNum" sz="quarter" idx="12"/>
          </p:nvPr>
        </p:nvSpPr>
        <p:spPr/>
        <p:txBody>
          <a:bodyPr/>
          <a:lstStyle/>
          <a:p>
            <a:fld id="{54C7211B-8C5E-451A-9DB2-DD0D37278B79}" type="slidenum">
              <a:rPr lang="en-US" smtClean="0"/>
              <a:t>‹#›</a:t>
            </a:fld>
            <a:endParaRPr lang="en-US"/>
          </a:p>
        </p:txBody>
      </p:sp>
    </p:spTree>
    <p:extLst>
      <p:ext uri="{BB962C8B-B14F-4D97-AF65-F5344CB8AC3E}">
        <p14:creationId xmlns:p14="http://schemas.microsoft.com/office/powerpoint/2010/main" val="741839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91344-3D96-4BE1-B4A2-4402410CA1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2EC2AE-5117-4A97-B755-8E354911C54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EEB2AE-BAE6-484C-A2F5-7362673B2901}"/>
              </a:ext>
            </a:extLst>
          </p:cNvPr>
          <p:cNvSpPr>
            <a:spLocks noGrp="1"/>
          </p:cNvSpPr>
          <p:nvPr>
            <p:ph type="dt" sz="half" idx="10"/>
          </p:nvPr>
        </p:nvSpPr>
        <p:spPr/>
        <p:txBody>
          <a:bodyPr/>
          <a:lstStyle/>
          <a:p>
            <a:fld id="{CBDAAC5E-4D94-4D73-8E71-2673B6429B3F}" type="datetimeFigureOut">
              <a:rPr lang="en-US" smtClean="0"/>
              <a:t>12/17/2018</a:t>
            </a:fld>
            <a:endParaRPr lang="en-US"/>
          </a:p>
        </p:txBody>
      </p:sp>
      <p:sp>
        <p:nvSpPr>
          <p:cNvPr id="5" name="Footer Placeholder 4">
            <a:extLst>
              <a:ext uri="{FF2B5EF4-FFF2-40B4-BE49-F238E27FC236}">
                <a16:creationId xmlns:a16="http://schemas.microsoft.com/office/drawing/2014/main" id="{0368C2BB-8C7D-497B-AA70-A46F4A935F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DDB8FA-9D66-45CD-8BFB-A9395E78150B}"/>
              </a:ext>
            </a:extLst>
          </p:cNvPr>
          <p:cNvSpPr>
            <a:spLocks noGrp="1"/>
          </p:cNvSpPr>
          <p:nvPr>
            <p:ph type="sldNum" sz="quarter" idx="12"/>
          </p:nvPr>
        </p:nvSpPr>
        <p:spPr/>
        <p:txBody>
          <a:bodyPr/>
          <a:lstStyle/>
          <a:p>
            <a:fld id="{54C7211B-8C5E-451A-9DB2-DD0D37278B79}" type="slidenum">
              <a:rPr lang="en-US" smtClean="0"/>
              <a:t>‹#›</a:t>
            </a:fld>
            <a:endParaRPr lang="en-US"/>
          </a:p>
        </p:txBody>
      </p:sp>
    </p:spTree>
    <p:extLst>
      <p:ext uri="{BB962C8B-B14F-4D97-AF65-F5344CB8AC3E}">
        <p14:creationId xmlns:p14="http://schemas.microsoft.com/office/powerpoint/2010/main" val="2186487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6BE6CE-FA1A-4411-9405-058F510D2D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B4C0BA-9643-4548-BE16-DE8BA3F2554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EA5B4B-16D0-46F6-AAF8-31DED3A9888D}"/>
              </a:ext>
            </a:extLst>
          </p:cNvPr>
          <p:cNvSpPr>
            <a:spLocks noGrp="1"/>
          </p:cNvSpPr>
          <p:nvPr>
            <p:ph type="dt" sz="half" idx="10"/>
          </p:nvPr>
        </p:nvSpPr>
        <p:spPr/>
        <p:txBody>
          <a:bodyPr/>
          <a:lstStyle/>
          <a:p>
            <a:fld id="{CBDAAC5E-4D94-4D73-8E71-2673B6429B3F}" type="datetimeFigureOut">
              <a:rPr lang="en-US" smtClean="0"/>
              <a:t>12/17/2018</a:t>
            </a:fld>
            <a:endParaRPr lang="en-US"/>
          </a:p>
        </p:txBody>
      </p:sp>
      <p:sp>
        <p:nvSpPr>
          <p:cNvPr id="5" name="Footer Placeholder 4">
            <a:extLst>
              <a:ext uri="{FF2B5EF4-FFF2-40B4-BE49-F238E27FC236}">
                <a16:creationId xmlns:a16="http://schemas.microsoft.com/office/drawing/2014/main" id="{9A475D9E-E9D4-4AAD-B090-4EFD9B521B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9D085C-9D4E-4123-8311-0B29CA5D07BA}"/>
              </a:ext>
            </a:extLst>
          </p:cNvPr>
          <p:cNvSpPr>
            <a:spLocks noGrp="1"/>
          </p:cNvSpPr>
          <p:nvPr>
            <p:ph type="sldNum" sz="quarter" idx="12"/>
          </p:nvPr>
        </p:nvSpPr>
        <p:spPr/>
        <p:txBody>
          <a:bodyPr/>
          <a:lstStyle/>
          <a:p>
            <a:fld id="{54C7211B-8C5E-451A-9DB2-DD0D37278B79}" type="slidenum">
              <a:rPr lang="en-US" smtClean="0"/>
              <a:t>‹#›</a:t>
            </a:fld>
            <a:endParaRPr lang="en-US"/>
          </a:p>
        </p:txBody>
      </p:sp>
    </p:spTree>
    <p:extLst>
      <p:ext uri="{BB962C8B-B14F-4D97-AF65-F5344CB8AC3E}">
        <p14:creationId xmlns:p14="http://schemas.microsoft.com/office/powerpoint/2010/main" val="1209233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C236D-3640-4E1A-9213-C003A6B189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C3879A-51B1-46E8-ABE6-A904727BD6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7AE9AE-3C61-45C8-A4A8-CB978CFE0298}"/>
              </a:ext>
            </a:extLst>
          </p:cNvPr>
          <p:cNvSpPr>
            <a:spLocks noGrp="1"/>
          </p:cNvSpPr>
          <p:nvPr>
            <p:ph type="dt" sz="half" idx="10"/>
          </p:nvPr>
        </p:nvSpPr>
        <p:spPr/>
        <p:txBody>
          <a:bodyPr/>
          <a:lstStyle/>
          <a:p>
            <a:fld id="{CBDAAC5E-4D94-4D73-8E71-2673B6429B3F}" type="datetimeFigureOut">
              <a:rPr lang="en-US" smtClean="0"/>
              <a:t>12/17/2018</a:t>
            </a:fld>
            <a:endParaRPr lang="en-US"/>
          </a:p>
        </p:txBody>
      </p:sp>
      <p:sp>
        <p:nvSpPr>
          <p:cNvPr id="5" name="Footer Placeholder 4">
            <a:extLst>
              <a:ext uri="{FF2B5EF4-FFF2-40B4-BE49-F238E27FC236}">
                <a16:creationId xmlns:a16="http://schemas.microsoft.com/office/drawing/2014/main" id="{B7A8534C-F4B9-4BCD-A46C-B9981B2814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9BCC0A-3F2E-433B-884B-417AF341E7D7}"/>
              </a:ext>
            </a:extLst>
          </p:cNvPr>
          <p:cNvSpPr>
            <a:spLocks noGrp="1"/>
          </p:cNvSpPr>
          <p:nvPr>
            <p:ph type="sldNum" sz="quarter" idx="12"/>
          </p:nvPr>
        </p:nvSpPr>
        <p:spPr/>
        <p:txBody>
          <a:bodyPr/>
          <a:lstStyle/>
          <a:p>
            <a:fld id="{54C7211B-8C5E-451A-9DB2-DD0D37278B79}" type="slidenum">
              <a:rPr lang="en-US" smtClean="0"/>
              <a:t>‹#›</a:t>
            </a:fld>
            <a:endParaRPr lang="en-US"/>
          </a:p>
        </p:txBody>
      </p:sp>
    </p:spTree>
    <p:extLst>
      <p:ext uri="{BB962C8B-B14F-4D97-AF65-F5344CB8AC3E}">
        <p14:creationId xmlns:p14="http://schemas.microsoft.com/office/powerpoint/2010/main" val="54963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5A515-97BF-4157-91E8-211BA8CB34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408000-5BDE-458D-A205-E7E603E2D3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1E0ED29-4B7B-40B8-87CD-8426583C8698}"/>
              </a:ext>
            </a:extLst>
          </p:cNvPr>
          <p:cNvSpPr>
            <a:spLocks noGrp="1"/>
          </p:cNvSpPr>
          <p:nvPr>
            <p:ph type="dt" sz="half" idx="10"/>
          </p:nvPr>
        </p:nvSpPr>
        <p:spPr/>
        <p:txBody>
          <a:bodyPr/>
          <a:lstStyle/>
          <a:p>
            <a:fld id="{CBDAAC5E-4D94-4D73-8E71-2673B6429B3F}" type="datetimeFigureOut">
              <a:rPr lang="en-US" smtClean="0"/>
              <a:t>12/17/2018</a:t>
            </a:fld>
            <a:endParaRPr lang="en-US"/>
          </a:p>
        </p:txBody>
      </p:sp>
      <p:sp>
        <p:nvSpPr>
          <p:cNvPr id="5" name="Footer Placeholder 4">
            <a:extLst>
              <a:ext uri="{FF2B5EF4-FFF2-40B4-BE49-F238E27FC236}">
                <a16:creationId xmlns:a16="http://schemas.microsoft.com/office/drawing/2014/main" id="{C6D77438-464A-4889-BB27-F7EDFC0966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342CCC-B22C-4DE0-8B6C-221B98D89BDA}"/>
              </a:ext>
            </a:extLst>
          </p:cNvPr>
          <p:cNvSpPr>
            <a:spLocks noGrp="1"/>
          </p:cNvSpPr>
          <p:nvPr>
            <p:ph type="sldNum" sz="quarter" idx="12"/>
          </p:nvPr>
        </p:nvSpPr>
        <p:spPr/>
        <p:txBody>
          <a:bodyPr/>
          <a:lstStyle/>
          <a:p>
            <a:fld id="{54C7211B-8C5E-451A-9DB2-DD0D37278B79}" type="slidenum">
              <a:rPr lang="en-US" smtClean="0"/>
              <a:t>‹#›</a:t>
            </a:fld>
            <a:endParaRPr lang="en-US"/>
          </a:p>
        </p:txBody>
      </p:sp>
    </p:spTree>
    <p:extLst>
      <p:ext uri="{BB962C8B-B14F-4D97-AF65-F5344CB8AC3E}">
        <p14:creationId xmlns:p14="http://schemas.microsoft.com/office/powerpoint/2010/main" val="496755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B3528-CD84-4D0A-934A-6374D619BF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F79A97-0279-4974-9B31-5018D3DCB4A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79DC5F-8E64-4850-80AB-9D5DD65E9BD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2ECF2E-20DF-4285-A880-E6A0C47BA05E}"/>
              </a:ext>
            </a:extLst>
          </p:cNvPr>
          <p:cNvSpPr>
            <a:spLocks noGrp="1"/>
          </p:cNvSpPr>
          <p:nvPr>
            <p:ph type="dt" sz="half" idx="10"/>
          </p:nvPr>
        </p:nvSpPr>
        <p:spPr/>
        <p:txBody>
          <a:bodyPr/>
          <a:lstStyle/>
          <a:p>
            <a:fld id="{CBDAAC5E-4D94-4D73-8E71-2673B6429B3F}" type="datetimeFigureOut">
              <a:rPr lang="en-US" smtClean="0"/>
              <a:t>12/17/2018</a:t>
            </a:fld>
            <a:endParaRPr lang="en-US"/>
          </a:p>
        </p:txBody>
      </p:sp>
      <p:sp>
        <p:nvSpPr>
          <p:cNvPr id="6" name="Footer Placeholder 5">
            <a:extLst>
              <a:ext uri="{FF2B5EF4-FFF2-40B4-BE49-F238E27FC236}">
                <a16:creationId xmlns:a16="http://schemas.microsoft.com/office/drawing/2014/main" id="{76760916-1346-4070-9302-919E1F4D56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CEA610-32D8-45A5-AD49-0F212BB55862}"/>
              </a:ext>
            </a:extLst>
          </p:cNvPr>
          <p:cNvSpPr>
            <a:spLocks noGrp="1"/>
          </p:cNvSpPr>
          <p:nvPr>
            <p:ph type="sldNum" sz="quarter" idx="12"/>
          </p:nvPr>
        </p:nvSpPr>
        <p:spPr/>
        <p:txBody>
          <a:bodyPr/>
          <a:lstStyle/>
          <a:p>
            <a:fld id="{54C7211B-8C5E-451A-9DB2-DD0D37278B79}" type="slidenum">
              <a:rPr lang="en-US" smtClean="0"/>
              <a:t>‹#›</a:t>
            </a:fld>
            <a:endParaRPr lang="en-US"/>
          </a:p>
        </p:txBody>
      </p:sp>
    </p:spTree>
    <p:extLst>
      <p:ext uri="{BB962C8B-B14F-4D97-AF65-F5344CB8AC3E}">
        <p14:creationId xmlns:p14="http://schemas.microsoft.com/office/powerpoint/2010/main" val="920962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B95E8-0E4D-43DA-9576-8B51291CC3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1857C1-B8B0-4746-92C5-FDC090DB2D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81D4C36-1003-41C5-8AC9-0D7D95769E7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88A830-16B2-4D1E-9D95-9A6124488B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FFAC27C-2139-4863-8812-DAB22AB37C2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5F1383-8CFF-4C3C-8767-C543B5AEB63D}"/>
              </a:ext>
            </a:extLst>
          </p:cNvPr>
          <p:cNvSpPr>
            <a:spLocks noGrp="1"/>
          </p:cNvSpPr>
          <p:nvPr>
            <p:ph type="dt" sz="half" idx="10"/>
          </p:nvPr>
        </p:nvSpPr>
        <p:spPr/>
        <p:txBody>
          <a:bodyPr/>
          <a:lstStyle/>
          <a:p>
            <a:fld id="{CBDAAC5E-4D94-4D73-8E71-2673B6429B3F}" type="datetimeFigureOut">
              <a:rPr lang="en-US" smtClean="0"/>
              <a:t>12/17/2018</a:t>
            </a:fld>
            <a:endParaRPr lang="en-US"/>
          </a:p>
        </p:txBody>
      </p:sp>
      <p:sp>
        <p:nvSpPr>
          <p:cNvPr id="8" name="Footer Placeholder 7">
            <a:extLst>
              <a:ext uri="{FF2B5EF4-FFF2-40B4-BE49-F238E27FC236}">
                <a16:creationId xmlns:a16="http://schemas.microsoft.com/office/drawing/2014/main" id="{8C183AB5-A00E-479A-8C2A-455310E50F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456C7B-1D22-42FB-948A-84493EC17CFE}"/>
              </a:ext>
            </a:extLst>
          </p:cNvPr>
          <p:cNvSpPr>
            <a:spLocks noGrp="1"/>
          </p:cNvSpPr>
          <p:nvPr>
            <p:ph type="sldNum" sz="quarter" idx="12"/>
          </p:nvPr>
        </p:nvSpPr>
        <p:spPr/>
        <p:txBody>
          <a:bodyPr/>
          <a:lstStyle/>
          <a:p>
            <a:fld id="{54C7211B-8C5E-451A-9DB2-DD0D37278B79}" type="slidenum">
              <a:rPr lang="en-US" smtClean="0"/>
              <a:t>‹#›</a:t>
            </a:fld>
            <a:endParaRPr lang="en-US"/>
          </a:p>
        </p:txBody>
      </p:sp>
    </p:spTree>
    <p:extLst>
      <p:ext uri="{BB962C8B-B14F-4D97-AF65-F5344CB8AC3E}">
        <p14:creationId xmlns:p14="http://schemas.microsoft.com/office/powerpoint/2010/main" val="2841321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E6192-A808-4135-9DEC-597AF6EB66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52EE50-C5F8-4349-B5C9-115D94453F50}"/>
              </a:ext>
            </a:extLst>
          </p:cNvPr>
          <p:cNvSpPr>
            <a:spLocks noGrp="1"/>
          </p:cNvSpPr>
          <p:nvPr>
            <p:ph type="dt" sz="half" idx="10"/>
          </p:nvPr>
        </p:nvSpPr>
        <p:spPr/>
        <p:txBody>
          <a:bodyPr/>
          <a:lstStyle/>
          <a:p>
            <a:fld id="{CBDAAC5E-4D94-4D73-8E71-2673B6429B3F}" type="datetimeFigureOut">
              <a:rPr lang="en-US" smtClean="0"/>
              <a:t>12/17/2018</a:t>
            </a:fld>
            <a:endParaRPr lang="en-US"/>
          </a:p>
        </p:txBody>
      </p:sp>
      <p:sp>
        <p:nvSpPr>
          <p:cNvPr id="4" name="Footer Placeholder 3">
            <a:extLst>
              <a:ext uri="{FF2B5EF4-FFF2-40B4-BE49-F238E27FC236}">
                <a16:creationId xmlns:a16="http://schemas.microsoft.com/office/drawing/2014/main" id="{F1C87B1F-4F7C-4432-B4D4-3B8B1DDC5C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CE4473-53E8-4A00-BD83-088A5F2E6C01}"/>
              </a:ext>
            </a:extLst>
          </p:cNvPr>
          <p:cNvSpPr>
            <a:spLocks noGrp="1"/>
          </p:cNvSpPr>
          <p:nvPr>
            <p:ph type="sldNum" sz="quarter" idx="12"/>
          </p:nvPr>
        </p:nvSpPr>
        <p:spPr/>
        <p:txBody>
          <a:bodyPr/>
          <a:lstStyle/>
          <a:p>
            <a:fld id="{54C7211B-8C5E-451A-9DB2-DD0D37278B79}" type="slidenum">
              <a:rPr lang="en-US" smtClean="0"/>
              <a:t>‹#›</a:t>
            </a:fld>
            <a:endParaRPr lang="en-US"/>
          </a:p>
        </p:txBody>
      </p:sp>
    </p:spTree>
    <p:extLst>
      <p:ext uri="{BB962C8B-B14F-4D97-AF65-F5344CB8AC3E}">
        <p14:creationId xmlns:p14="http://schemas.microsoft.com/office/powerpoint/2010/main" val="2622420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BE965F-ED15-4C07-92C0-85DCEB82E6C3}"/>
              </a:ext>
            </a:extLst>
          </p:cNvPr>
          <p:cNvSpPr>
            <a:spLocks noGrp="1"/>
          </p:cNvSpPr>
          <p:nvPr>
            <p:ph type="dt" sz="half" idx="10"/>
          </p:nvPr>
        </p:nvSpPr>
        <p:spPr/>
        <p:txBody>
          <a:bodyPr/>
          <a:lstStyle/>
          <a:p>
            <a:fld id="{CBDAAC5E-4D94-4D73-8E71-2673B6429B3F}" type="datetimeFigureOut">
              <a:rPr lang="en-US" smtClean="0"/>
              <a:t>12/17/2018</a:t>
            </a:fld>
            <a:endParaRPr lang="en-US"/>
          </a:p>
        </p:txBody>
      </p:sp>
      <p:sp>
        <p:nvSpPr>
          <p:cNvPr id="3" name="Footer Placeholder 2">
            <a:extLst>
              <a:ext uri="{FF2B5EF4-FFF2-40B4-BE49-F238E27FC236}">
                <a16:creationId xmlns:a16="http://schemas.microsoft.com/office/drawing/2014/main" id="{91260811-4AB0-4372-8905-10219C72BC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543BE1-1E14-4EE4-91F5-82C18E4E352E}"/>
              </a:ext>
            </a:extLst>
          </p:cNvPr>
          <p:cNvSpPr>
            <a:spLocks noGrp="1"/>
          </p:cNvSpPr>
          <p:nvPr>
            <p:ph type="sldNum" sz="quarter" idx="12"/>
          </p:nvPr>
        </p:nvSpPr>
        <p:spPr/>
        <p:txBody>
          <a:bodyPr/>
          <a:lstStyle/>
          <a:p>
            <a:fld id="{54C7211B-8C5E-451A-9DB2-DD0D37278B79}" type="slidenum">
              <a:rPr lang="en-US" smtClean="0"/>
              <a:t>‹#›</a:t>
            </a:fld>
            <a:endParaRPr lang="en-US"/>
          </a:p>
        </p:txBody>
      </p:sp>
    </p:spTree>
    <p:extLst>
      <p:ext uri="{BB962C8B-B14F-4D97-AF65-F5344CB8AC3E}">
        <p14:creationId xmlns:p14="http://schemas.microsoft.com/office/powerpoint/2010/main" val="85235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3E178-9FA3-4479-BD5E-DAF4F0E6C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0B60A3-31F8-4A26-B5D2-F55D064159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4F818F-7EAF-4ADA-B10A-2703A38480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FB3E3D-48B7-4F4E-83B5-58F202E49802}"/>
              </a:ext>
            </a:extLst>
          </p:cNvPr>
          <p:cNvSpPr>
            <a:spLocks noGrp="1"/>
          </p:cNvSpPr>
          <p:nvPr>
            <p:ph type="dt" sz="half" idx="10"/>
          </p:nvPr>
        </p:nvSpPr>
        <p:spPr/>
        <p:txBody>
          <a:bodyPr/>
          <a:lstStyle/>
          <a:p>
            <a:fld id="{CBDAAC5E-4D94-4D73-8E71-2673B6429B3F}" type="datetimeFigureOut">
              <a:rPr lang="en-US" smtClean="0"/>
              <a:t>12/17/2018</a:t>
            </a:fld>
            <a:endParaRPr lang="en-US"/>
          </a:p>
        </p:txBody>
      </p:sp>
      <p:sp>
        <p:nvSpPr>
          <p:cNvPr id="6" name="Footer Placeholder 5">
            <a:extLst>
              <a:ext uri="{FF2B5EF4-FFF2-40B4-BE49-F238E27FC236}">
                <a16:creationId xmlns:a16="http://schemas.microsoft.com/office/drawing/2014/main" id="{6D11A341-73BE-40E9-819F-35845A8D29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309402-4D75-4BA4-80EF-3AE6E055B40F}"/>
              </a:ext>
            </a:extLst>
          </p:cNvPr>
          <p:cNvSpPr>
            <a:spLocks noGrp="1"/>
          </p:cNvSpPr>
          <p:nvPr>
            <p:ph type="sldNum" sz="quarter" idx="12"/>
          </p:nvPr>
        </p:nvSpPr>
        <p:spPr/>
        <p:txBody>
          <a:bodyPr/>
          <a:lstStyle/>
          <a:p>
            <a:fld id="{54C7211B-8C5E-451A-9DB2-DD0D37278B79}" type="slidenum">
              <a:rPr lang="en-US" smtClean="0"/>
              <a:t>‹#›</a:t>
            </a:fld>
            <a:endParaRPr lang="en-US"/>
          </a:p>
        </p:txBody>
      </p:sp>
    </p:spTree>
    <p:extLst>
      <p:ext uri="{BB962C8B-B14F-4D97-AF65-F5344CB8AC3E}">
        <p14:creationId xmlns:p14="http://schemas.microsoft.com/office/powerpoint/2010/main" val="2364610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D0428-EF45-4876-83E6-A621E58C17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89058C-B5B6-411F-B70E-60561AFAFB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D6B756-8F60-4CE7-99DD-B51EBF218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9AE8F3-54E9-4373-8A21-016945DBB88E}"/>
              </a:ext>
            </a:extLst>
          </p:cNvPr>
          <p:cNvSpPr>
            <a:spLocks noGrp="1"/>
          </p:cNvSpPr>
          <p:nvPr>
            <p:ph type="dt" sz="half" idx="10"/>
          </p:nvPr>
        </p:nvSpPr>
        <p:spPr/>
        <p:txBody>
          <a:bodyPr/>
          <a:lstStyle/>
          <a:p>
            <a:fld id="{CBDAAC5E-4D94-4D73-8E71-2673B6429B3F}" type="datetimeFigureOut">
              <a:rPr lang="en-US" smtClean="0"/>
              <a:t>12/17/2018</a:t>
            </a:fld>
            <a:endParaRPr lang="en-US"/>
          </a:p>
        </p:txBody>
      </p:sp>
      <p:sp>
        <p:nvSpPr>
          <p:cNvPr id="6" name="Footer Placeholder 5">
            <a:extLst>
              <a:ext uri="{FF2B5EF4-FFF2-40B4-BE49-F238E27FC236}">
                <a16:creationId xmlns:a16="http://schemas.microsoft.com/office/drawing/2014/main" id="{0735DEFE-1CB2-43D5-A6B2-2150183F02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11410D-E1B2-439E-B3E4-38F1C305C93B}"/>
              </a:ext>
            </a:extLst>
          </p:cNvPr>
          <p:cNvSpPr>
            <a:spLocks noGrp="1"/>
          </p:cNvSpPr>
          <p:nvPr>
            <p:ph type="sldNum" sz="quarter" idx="12"/>
          </p:nvPr>
        </p:nvSpPr>
        <p:spPr/>
        <p:txBody>
          <a:bodyPr/>
          <a:lstStyle/>
          <a:p>
            <a:fld id="{54C7211B-8C5E-451A-9DB2-DD0D37278B79}" type="slidenum">
              <a:rPr lang="en-US" smtClean="0"/>
              <a:t>‹#›</a:t>
            </a:fld>
            <a:endParaRPr lang="en-US"/>
          </a:p>
        </p:txBody>
      </p:sp>
    </p:spTree>
    <p:extLst>
      <p:ext uri="{BB962C8B-B14F-4D97-AF65-F5344CB8AC3E}">
        <p14:creationId xmlns:p14="http://schemas.microsoft.com/office/powerpoint/2010/main" val="2326170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D29AA5-70C3-4BE7-8C48-023E1060C4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58DE99-3738-414A-8D7E-E557432136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6922E0-3D26-4725-83AF-8913600B2B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DAAC5E-4D94-4D73-8E71-2673B6429B3F}" type="datetimeFigureOut">
              <a:rPr lang="en-US" smtClean="0"/>
              <a:t>12/17/2018</a:t>
            </a:fld>
            <a:endParaRPr lang="en-US"/>
          </a:p>
        </p:txBody>
      </p:sp>
      <p:sp>
        <p:nvSpPr>
          <p:cNvPr id="5" name="Footer Placeholder 4">
            <a:extLst>
              <a:ext uri="{FF2B5EF4-FFF2-40B4-BE49-F238E27FC236}">
                <a16:creationId xmlns:a16="http://schemas.microsoft.com/office/drawing/2014/main" id="{B9961E85-9531-4E22-AFF9-D7C884A497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38C974-AFF6-460B-8071-E84F8FD964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C7211B-8C5E-451A-9DB2-DD0D37278B79}" type="slidenum">
              <a:rPr lang="en-US" smtClean="0"/>
              <a:t>‹#›</a:t>
            </a:fld>
            <a:endParaRPr lang="en-US"/>
          </a:p>
        </p:txBody>
      </p:sp>
    </p:spTree>
    <p:extLst>
      <p:ext uri="{BB962C8B-B14F-4D97-AF65-F5344CB8AC3E}">
        <p14:creationId xmlns:p14="http://schemas.microsoft.com/office/powerpoint/2010/main" val="1019141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7.xml"/><Relationship Id="rId4" Type="http://schemas.openxmlformats.org/officeDocument/2006/relationships/image" Target="../media/image4.tmp"/></Relationships>
</file>

<file path=ppt/slides/_rels/slide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7.xml"/><Relationship Id="rId5" Type="http://schemas.openxmlformats.org/officeDocument/2006/relationships/image" Target="../media/image8.tmp"/><Relationship Id="rId4" Type="http://schemas.openxmlformats.org/officeDocument/2006/relationships/image" Target="../media/image7.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ED262-A7CB-4A94-8C74-704A29F0F275}"/>
              </a:ext>
            </a:extLst>
          </p:cNvPr>
          <p:cNvSpPr>
            <a:spLocks noGrp="1"/>
          </p:cNvSpPr>
          <p:nvPr>
            <p:ph type="ctrTitle"/>
          </p:nvPr>
        </p:nvSpPr>
        <p:spPr/>
        <p:txBody>
          <a:bodyPr/>
          <a:lstStyle/>
          <a:p>
            <a:r>
              <a:rPr lang="en-US" dirty="0"/>
              <a:t>Moonrise Kingdom</a:t>
            </a:r>
          </a:p>
        </p:txBody>
      </p:sp>
      <p:sp>
        <p:nvSpPr>
          <p:cNvPr id="3" name="Subtitle 2">
            <a:extLst>
              <a:ext uri="{FF2B5EF4-FFF2-40B4-BE49-F238E27FC236}">
                <a16:creationId xmlns:a16="http://schemas.microsoft.com/office/drawing/2014/main" id="{E1EB62D6-76EB-4FF5-B6B8-1EFE42E580B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17536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6AC6D-23CF-4BB7-97BD-1F3F8519EF1F}"/>
              </a:ext>
            </a:extLst>
          </p:cNvPr>
          <p:cNvSpPr>
            <a:spLocks noGrp="1"/>
          </p:cNvSpPr>
          <p:nvPr>
            <p:ph type="title"/>
          </p:nvPr>
        </p:nvSpPr>
        <p:spPr>
          <a:xfrm>
            <a:off x="838200" y="0"/>
            <a:ext cx="10515600" cy="1325563"/>
          </a:xfrm>
        </p:spPr>
        <p:txBody>
          <a:bodyPr/>
          <a:lstStyle/>
          <a:p>
            <a:r>
              <a:rPr lang="en-US" b="1" dirty="0">
                <a:solidFill>
                  <a:srgbClr val="C00000"/>
                </a:solidFill>
              </a:rPr>
              <a:t>To Discuss</a:t>
            </a:r>
          </a:p>
        </p:txBody>
      </p:sp>
      <p:sp>
        <p:nvSpPr>
          <p:cNvPr id="3" name="Content Placeholder 2">
            <a:extLst>
              <a:ext uri="{FF2B5EF4-FFF2-40B4-BE49-F238E27FC236}">
                <a16:creationId xmlns:a16="http://schemas.microsoft.com/office/drawing/2014/main" id="{D9905794-FDD0-4481-99C3-8EE7AA5CE3B1}"/>
              </a:ext>
            </a:extLst>
          </p:cNvPr>
          <p:cNvSpPr>
            <a:spLocks noGrp="1"/>
          </p:cNvSpPr>
          <p:nvPr>
            <p:ph idx="1"/>
          </p:nvPr>
        </p:nvSpPr>
        <p:spPr>
          <a:xfrm>
            <a:off x="641684" y="1325563"/>
            <a:ext cx="11550316" cy="4351338"/>
          </a:xfrm>
        </p:spPr>
        <p:txBody>
          <a:bodyPr>
            <a:noAutofit/>
          </a:bodyPr>
          <a:lstStyle/>
          <a:p>
            <a:r>
              <a:rPr lang="en-US" sz="3600" dirty="0">
                <a:solidFill>
                  <a:srgbClr val="002060"/>
                </a:solidFill>
              </a:rPr>
              <a:t>What does the film seem to imply about “problem children”?  (Consider them/their actions/their relationship in comparison to the adults).</a:t>
            </a:r>
          </a:p>
          <a:p>
            <a:r>
              <a:rPr lang="en-US" sz="3600" dirty="0">
                <a:solidFill>
                  <a:srgbClr val="002060"/>
                </a:solidFill>
              </a:rPr>
              <a:t>One </a:t>
            </a:r>
            <a:r>
              <a:rPr lang="en-US" sz="3600" i="1" dirty="0">
                <a:solidFill>
                  <a:srgbClr val="002060"/>
                </a:solidFill>
              </a:rPr>
              <a:t>New Yorker </a:t>
            </a:r>
            <a:r>
              <a:rPr lang="en-US" sz="3600" dirty="0">
                <a:solidFill>
                  <a:srgbClr val="002060"/>
                </a:solidFill>
              </a:rPr>
              <a:t>critic talked about how the film presents a “moral order” and that kids are on a “spiritual” journey.  Consider religious/moral elements in the story.  What do they convey?</a:t>
            </a:r>
          </a:p>
          <a:p>
            <a:r>
              <a:rPr lang="en-US" sz="3600" dirty="0">
                <a:solidFill>
                  <a:srgbClr val="002060"/>
                </a:solidFill>
              </a:rPr>
              <a:t>Tilda Swinton’s character’s name is “Social Services.”  Why?</a:t>
            </a:r>
          </a:p>
          <a:p>
            <a:r>
              <a:rPr lang="en-US" sz="3600" i="1" dirty="0">
                <a:solidFill>
                  <a:srgbClr val="002060"/>
                </a:solidFill>
              </a:rPr>
              <a:t>Rear Window </a:t>
            </a:r>
            <a:r>
              <a:rPr lang="en-US" sz="3600" dirty="0">
                <a:solidFill>
                  <a:srgbClr val="002060"/>
                </a:solidFill>
              </a:rPr>
              <a:t>connection?</a:t>
            </a:r>
          </a:p>
        </p:txBody>
      </p:sp>
    </p:spTree>
    <p:extLst>
      <p:ext uri="{BB962C8B-B14F-4D97-AF65-F5344CB8AC3E}">
        <p14:creationId xmlns:p14="http://schemas.microsoft.com/office/powerpoint/2010/main" val="348237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AB30-2FEA-4867-9EF2-5D0A81BCD331}"/>
              </a:ext>
            </a:extLst>
          </p:cNvPr>
          <p:cNvSpPr>
            <a:spLocks noGrp="1"/>
          </p:cNvSpPr>
          <p:nvPr>
            <p:ph type="title"/>
          </p:nvPr>
        </p:nvSpPr>
        <p:spPr/>
        <p:txBody>
          <a:bodyPr/>
          <a:lstStyle/>
          <a:p>
            <a:r>
              <a:rPr lang="en-US" dirty="0"/>
              <a:t>LOG PROMPTS</a:t>
            </a:r>
          </a:p>
        </p:txBody>
      </p:sp>
      <p:sp>
        <p:nvSpPr>
          <p:cNvPr id="3" name="Content Placeholder 2">
            <a:extLst>
              <a:ext uri="{FF2B5EF4-FFF2-40B4-BE49-F238E27FC236}">
                <a16:creationId xmlns:a16="http://schemas.microsoft.com/office/drawing/2014/main" id="{8BA2F787-A228-4FBB-8CCD-035C6A837865}"/>
              </a:ext>
            </a:extLst>
          </p:cNvPr>
          <p:cNvSpPr>
            <a:spLocks noGrp="1"/>
          </p:cNvSpPr>
          <p:nvPr>
            <p:ph idx="1"/>
          </p:nvPr>
        </p:nvSpPr>
        <p:spPr/>
        <p:txBody>
          <a:bodyPr/>
          <a:lstStyle/>
          <a:p>
            <a:r>
              <a:rPr lang="en-US" dirty="0"/>
              <a:t>See next slide.</a:t>
            </a:r>
          </a:p>
          <a:p>
            <a:r>
              <a:rPr lang="en-US" dirty="0"/>
              <a:t>NOTE:  If you are making up work, the Rotten Tomato comments are on the last few slides…just write out in your log the one you are responding to as you develop your reaction.</a:t>
            </a:r>
          </a:p>
        </p:txBody>
      </p:sp>
    </p:spTree>
    <p:extLst>
      <p:ext uri="{BB962C8B-B14F-4D97-AF65-F5344CB8AC3E}">
        <p14:creationId xmlns:p14="http://schemas.microsoft.com/office/powerpoint/2010/main" val="3820264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9F67B0-45B9-405E-89DB-76711B9D915A}"/>
              </a:ext>
            </a:extLst>
          </p:cNvPr>
          <p:cNvSpPr>
            <a:spLocks noGrp="1"/>
          </p:cNvSpPr>
          <p:nvPr>
            <p:ph idx="1"/>
          </p:nvPr>
        </p:nvSpPr>
        <p:spPr>
          <a:xfrm>
            <a:off x="0" y="122893"/>
            <a:ext cx="12191999" cy="4570912"/>
          </a:xfrm>
        </p:spPr>
        <p:txBody>
          <a:bodyPr>
            <a:noAutofit/>
          </a:bodyPr>
          <a:lstStyle/>
          <a:p>
            <a:pPr marL="514350" indent="-514350">
              <a:lnSpc>
                <a:spcPct val="100000"/>
              </a:lnSpc>
              <a:buAutoNum type="arabicPeriod"/>
            </a:pPr>
            <a:r>
              <a:rPr lang="en-US" sz="2900" dirty="0">
                <a:solidFill>
                  <a:srgbClr val="002060"/>
                </a:solidFill>
              </a:rPr>
              <a:t>Glue into your log/read the review excerpts from Rotten Tomatoes.  Choose 1 and explain, with specifics from the film, why you agree/disagree.   </a:t>
            </a:r>
          </a:p>
          <a:p>
            <a:pPr marL="514350" indent="-514350">
              <a:lnSpc>
                <a:spcPct val="100000"/>
              </a:lnSpc>
              <a:buAutoNum type="arabicPeriod"/>
            </a:pPr>
            <a:r>
              <a:rPr lang="en-US" sz="2900" dirty="0">
                <a:solidFill>
                  <a:srgbClr val="E80CD8"/>
                </a:solidFill>
              </a:rPr>
              <a:t>Select one:</a:t>
            </a:r>
          </a:p>
          <a:p>
            <a:pPr marL="914400" indent="-404813">
              <a:lnSpc>
                <a:spcPct val="100000"/>
              </a:lnSpc>
              <a:buFont typeface="Wingdings" panose="05000000000000000000" pitchFamily="2" charset="2"/>
              <a:buChar char="q"/>
            </a:pPr>
            <a:r>
              <a:rPr lang="en-US" sz="2900" dirty="0">
                <a:solidFill>
                  <a:srgbClr val="E80CD8"/>
                </a:solidFill>
              </a:rPr>
              <a:t>Pick two atypical/nontraditional techniques.  How did they enhance or hinder your viewing experience?</a:t>
            </a:r>
          </a:p>
          <a:p>
            <a:pPr marL="914400" indent="-404813">
              <a:lnSpc>
                <a:spcPct val="100000"/>
              </a:lnSpc>
              <a:buFont typeface="Wingdings" panose="05000000000000000000" pitchFamily="2" charset="2"/>
              <a:buChar char="q"/>
            </a:pPr>
            <a:r>
              <a:rPr lang="en-US" sz="2900" dirty="0">
                <a:solidFill>
                  <a:srgbClr val="E80CD8"/>
                </a:solidFill>
              </a:rPr>
              <a:t>Choose a character from the film and address how atypical/nontraditional techniques develop that character. What do you learn about the character?</a:t>
            </a:r>
          </a:p>
          <a:p>
            <a:pPr marL="508000" indent="-508000">
              <a:lnSpc>
                <a:spcPct val="100000"/>
              </a:lnSpc>
              <a:buNone/>
            </a:pPr>
            <a:r>
              <a:rPr lang="en-US" sz="2900" dirty="0">
                <a:solidFill>
                  <a:srgbClr val="7030A0"/>
                </a:solidFill>
              </a:rPr>
              <a:t>3.   Select one:</a:t>
            </a:r>
          </a:p>
          <a:p>
            <a:pPr marL="914400" indent="-401638">
              <a:lnSpc>
                <a:spcPct val="100000"/>
              </a:lnSpc>
              <a:buFont typeface="Wingdings" panose="05000000000000000000" pitchFamily="2" charset="2"/>
              <a:buChar char="q"/>
            </a:pPr>
            <a:r>
              <a:rPr lang="en-US" sz="2900" dirty="0">
                <a:solidFill>
                  <a:srgbClr val="7030A0"/>
                </a:solidFill>
              </a:rPr>
              <a:t>“With Moonrise Kingdom, Wes Anderson Crafts a Living Instagram Photo” (Geeta </a:t>
            </a:r>
            <a:r>
              <a:rPr lang="en-US" sz="2900" dirty="0" err="1">
                <a:solidFill>
                  <a:srgbClr val="7030A0"/>
                </a:solidFill>
              </a:rPr>
              <a:t>Dayal</a:t>
            </a:r>
            <a:r>
              <a:rPr lang="en-US" sz="2900" dirty="0">
                <a:solidFill>
                  <a:srgbClr val="7030A0"/>
                </a:solidFill>
              </a:rPr>
              <a:t> for Wired.com).  How is that true?  Or not?</a:t>
            </a:r>
          </a:p>
          <a:p>
            <a:pPr marL="914400" indent="-401638">
              <a:lnSpc>
                <a:spcPct val="100000"/>
              </a:lnSpc>
              <a:buFont typeface="Wingdings" panose="05000000000000000000" pitchFamily="2" charset="2"/>
              <a:buChar char="q"/>
            </a:pPr>
            <a:r>
              <a:rPr lang="en-US" sz="2900" dirty="0">
                <a:solidFill>
                  <a:srgbClr val="7030A0"/>
                </a:solidFill>
              </a:rPr>
              <a:t>Address </a:t>
            </a:r>
            <a:r>
              <a:rPr lang="en-US" sz="2900" dirty="0" err="1">
                <a:solidFill>
                  <a:srgbClr val="7030A0"/>
                </a:solidFill>
              </a:rPr>
              <a:t>mise</a:t>
            </a:r>
            <a:r>
              <a:rPr lang="en-US" sz="2900" dirty="0">
                <a:solidFill>
                  <a:srgbClr val="7030A0"/>
                </a:solidFill>
              </a:rPr>
              <a:t> </a:t>
            </a:r>
            <a:r>
              <a:rPr lang="en-US" sz="2900" dirty="0" err="1">
                <a:solidFill>
                  <a:srgbClr val="7030A0"/>
                </a:solidFill>
              </a:rPr>
              <a:t>en</a:t>
            </a:r>
            <a:r>
              <a:rPr lang="en-US" sz="2900" dirty="0">
                <a:solidFill>
                  <a:srgbClr val="7030A0"/>
                </a:solidFill>
              </a:rPr>
              <a:t> scene in a specific part of the film.  Note details about costume, setting, lighting, props etc.  Explain what meaning is conveyed.</a:t>
            </a:r>
          </a:p>
          <a:p>
            <a:pPr marL="508000" indent="-508000">
              <a:lnSpc>
                <a:spcPct val="160000"/>
              </a:lnSpc>
              <a:buNone/>
            </a:pPr>
            <a:endParaRPr lang="en-US" dirty="0"/>
          </a:p>
        </p:txBody>
      </p:sp>
    </p:spTree>
    <p:extLst>
      <p:ext uri="{BB962C8B-B14F-4D97-AF65-F5344CB8AC3E}">
        <p14:creationId xmlns:p14="http://schemas.microsoft.com/office/powerpoint/2010/main" val="717445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oonrise Kingdom (2012) - Rotten Tomatoes - Mozilla Firefox">
            <a:extLst>
              <a:ext uri="{FF2B5EF4-FFF2-40B4-BE49-F238E27FC236}">
                <a16:creationId xmlns:a16="http://schemas.microsoft.com/office/drawing/2014/main" id="{4939B62B-6C85-4443-9C8B-79CF007C631C}"/>
              </a:ext>
            </a:extLst>
          </p:cNvPr>
          <p:cNvPicPr>
            <a:picLocks noChangeAspect="1"/>
          </p:cNvPicPr>
          <p:nvPr/>
        </p:nvPicPr>
        <p:blipFill rotWithShape="1">
          <a:blip r:embed="rId2">
            <a:extLst>
              <a:ext uri="{28A0092B-C50C-407E-A947-70E740481C1C}">
                <a14:useLocalDpi xmlns:a14="http://schemas.microsoft.com/office/drawing/2010/main" val="0"/>
              </a:ext>
            </a:extLst>
          </a:blip>
          <a:srcRect l="34179" t="30416" r="12459" b="4722"/>
          <a:stretch/>
        </p:blipFill>
        <p:spPr>
          <a:xfrm>
            <a:off x="764498" y="0"/>
            <a:ext cx="10480182" cy="6858000"/>
          </a:xfrm>
          <a:prstGeom prst="rect">
            <a:avLst/>
          </a:prstGeom>
        </p:spPr>
      </p:pic>
      <p:sp>
        <p:nvSpPr>
          <p:cNvPr id="2" name="Rectangle 1">
            <a:extLst>
              <a:ext uri="{FF2B5EF4-FFF2-40B4-BE49-F238E27FC236}">
                <a16:creationId xmlns:a16="http://schemas.microsoft.com/office/drawing/2014/main" id="{21B5F573-07F3-4DA9-A108-A425F97CE393}"/>
              </a:ext>
            </a:extLst>
          </p:cNvPr>
          <p:cNvSpPr/>
          <p:nvPr/>
        </p:nvSpPr>
        <p:spPr>
          <a:xfrm rot="1056416">
            <a:off x="8365017" y="192051"/>
            <a:ext cx="3300904" cy="175432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outerShdw blurRad="38100" dist="38100" dir="2700000" algn="tl">
                    <a:srgbClr val="000000">
                      <a:alpha val="43137"/>
                    </a:srgbClr>
                  </a:outerShdw>
                </a:effectLst>
                <a:latin typeface="Berlin Sans FB" panose="020E0602020502020306" pitchFamily="34" charset="0"/>
              </a:rPr>
              <a:t>Rotten </a:t>
            </a:r>
          </a:p>
          <a:p>
            <a:pPr algn="ctr"/>
            <a:r>
              <a:rPr lang="en-US" sz="5400" b="1" cap="none" spc="0" dirty="0">
                <a:ln/>
                <a:solidFill>
                  <a:schemeClr val="accent4"/>
                </a:solidFill>
                <a:effectLst>
                  <a:outerShdw blurRad="38100" dist="38100" dir="2700000" algn="tl">
                    <a:srgbClr val="000000">
                      <a:alpha val="43137"/>
                    </a:srgbClr>
                  </a:outerShdw>
                </a:effectLst>
                <a:latin typeface="Berlin Sans FB" panose="020E0602020502020306" pitchFamily="34" charset="0"/>
              </a:rPr>
              <a:t>Tomatoes</a:t>
            </a:r>
          </a:p>
        </p:txBody>
      </p:sp>
      <p:sp>
        <p:nvSpPr>
          <p:cNvPr id="3" name="Arrow: Right 2">
            <a:extLst>
              <a:ext uri="{FF2B5EF4-FFF2-40B4-BE49-F238E27FC236}">
                <a16:creationId xmlns:a16="http://schemas.microsoft.com/office/drawing/2014/main" id="{6F93486A-E4F7-4EAC-B3E4-7B7BA49DA349}"/>
              </a:ext>
            </a:extLst>
          </p:cNvPr>
          <p:cNvSpPr/>
          <p:nvPr/>
        </p:nvSpPr>
        <p:spPr>
          <a:xfrm>
            <a:off x="10859323" y="6272463"/>
            <a:ext cx="994610" cy="3689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1818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oonrise Kingdom (2012) - Rotten Tomatoes - Mozilla Firefox">
            <a:extLst>
              <a:ext uri="{FF2B5EF4-FFF2-40B4-BE49-F238E27FC236}">
                <a16:creationId xmlns:a16="http://schemas.microsoft.com/office/drawing/2014/main" id="{65D1597D-2CA3-4342-BC72-723AC1582799}"/>
              </a:ext>
            </a:extLst>
          </p:cNvPr>
          <p:cNvPicPr>
            <a:picLocks noChangeAspect="1"/>
          </p:cNvPicPr>
          <p:nvPr/>
        </p:nvPicPr>
        <p:blipFill rotWithShape="1">
          <a:blip r:embed="rId2">
            <a:extLst>
              <a:ext uri="{28A0092B-C50C-407E-A947-70E740481C1C}">
                <a14:useLocalDpi xmlns:a14="http://schemas.microsoft.com/office/drawing/2010/main" val="0"/>
              </a:ext>
            </a:extLst>
          </a:blip>
          <a:srcRect l="35164" t="42064" r="39508" b="30987"/>
          <a:stretch/>
        </p:blipFill>
        <p:spPr>
          <a:xfrm>
            <a:off x="269822" y="164891"/>
            <a:ext cx="5076841" cy="2908093"/>
          </a:xfrm>
          <a:prstGeom prst="rect">
            <a:avLst/>
          </a:prstGeom>
        </p:spPr>
      </p:pic>
      <p:pic>
        <p:nvPicPr>
          <p:cNvPr id="5" name="Picture 4" descr="Moonrise Kingdom (2012) - Rotten Tomatoes - Mozilla Firefox">
            <a:extLst>
              <a:ext uri="{FF2B5EF4-FFF2-40B4-BE49-F238E27FC236}">
                <a16:creationId xmlns:a16="http://schemas.microsoft.com/office/drawing/2014/main" id="{8BDB9FDB-5911-4A2D-AEFC-8E98D082E7DA}"/>
              </a:ext>
            </a:extLst>
          </p:cNvPr>
          <p:cNvPicPr>
            <a:picLocks noChangeAspect="1"/>
          </p:cNvPicPr>
          <p:nvPr/>
        </p:nvPicPr>
        <p:blipFill rotWithShape="1">
          <a:blip r:embed="rId2">
            <a:extLst>
              <a:ext uri="{28A0092B-C50C-407E-A947-70E740481C1C}">
                <a14:useLocalDpi xmlns:a14="http://schemas.microsoft.com/office/drawing/2010/main" val="0"/>
              </a:ext>
            </a:extLst>
          </a:blip>
          <a:srcRect l="61352" t="42748" r="13074" b="25506"/>
          <a:stretch/>
        </p:blipFill>
        <p:spPr>
          <a:xfrm>
            <a:off x="6250896" y="164890"/>
            <a:ext cx="4542021" cy="3035295"/>
          </a:xfrm>
          <a:prstGeom prst="rect">
            <a:avLst/>
          </a:prstGeom>
        </p:spPr>
      </p:pic>
      <p:pic>
        <p:nvPicPr>
          <p:cNvPr id="7" name="Picture 6" descr="Moonrise Kingdom (2012) - Rotten Tomatoes - Mozilla Firefox">
            <a:extLst>
              <a:ext uri="{FF2B5EF4-FFF2-40B4-BE49-F238E27FC236}">
                <a16:creationId xmlns:a16="http://schemas.microsoft.com/office/drawing/2014/main" id="{2FA51D3F-44BB-4D07-94B6-441C1CA85AA2}"/>
              </a:ext>
            </a:extLst>
          </p:cNvPr>
          <p:cNvPicPr>
            <a:picLocks noChangeAspect="1"/>
          </p:cNvPicPr>
          <p:nvPr/>
        </p:nvPicPr>
        <p:blipFill rotWithShape="1">
          <a:blip r:embed="rId3">
            <a:extLst>
              <a:ext uri="{28A0092B-C50C-407E-A947-70E740481C1C}">
                <a14:useLocalDpi xmlns:a14="http://schemas.microsoft.com/office/drawing/2010/main" val="0"/>
              </a:ext>
            </a:extLst>
          </a:blip>
          <a:srcRect l="61353" t="33613" r="12950" b="39666"/>
          <a:stretch/>
        </p:blipFill>
        <p:spPr>
          <a:xfrm>
            <a:off x="434715" y="3357797"/>
            <a:ext cx="4911948" cy="2749753"/>
          </a:xfrm>
          <a:prstGeom prst="rect">
            <a:avLst/>
          </a:prstGeom>
        </p:spPr>
      </p:pic>
      <p:pic>
        <p:nvPicPr>
          <p:cNvPr id="9" name="Picture 8" descr="Moonrise Kingdom (2012) - Rotten Tomatoes - Mozilla Firefox">
            <a:extLst>
              <a:ext uri="{FF2B5EF4-FFF2-40B4-BE49-F238E27FC236}">
                <a16:creationId xmlns:a16="http://schemas.microsoft.com/office/drawing/2014/main" id="{1AD850B9-DFF0-40F8-A18B-92FECEF075ED}"/>
              </a:ext>
            </a:extLst>
          </p:cNvPr>
          <p:cNvPicPr>
            <a:picLocks noChangeAspect="1"/>
          </p:cNvPicPr>
          <p:nvPr/>
        </p:nvPicPr>
        <p:blipFill rotWithShape="1">
          <a:blip r:embed="rId4">
            <a:extLst>
              <a:ext uri="{28A0092B-C50C-407E-A947-70E740481C1C}">
                <a14:useLocalDpi xmlns:a14="http://schemas.microsoft.com/office/drawing/2010/main" val="0"/>
              </a:ext>
            </a:extLst>
          </a:blip>
          <a:srcRect l="61352" t="67643" r="13197" b="3353"/>
          <a:stretch/>
        </p:blipFill>
        <p:spPr>
          <a:xfrm>
            <a:off x="6250898" y="3357797"/>
            <a:ext cx="4542020" cy="2786652"/>
          </a:xfrm>
          <a:prstGeom prst="rect">
            <a:avLst/>
          </a:prstGeom>
        </p:spPr>
      </p:pic>
      <p:sp>
        <p:nvSpPr>
          <p:cNvPr id="8" name="Arrow: Right 7">
            <a:extLst>
              <a:ext uri="{FF2B5EF4-FFF2-40B4-BE49-F238E27FC236}">
                <a16:creationId xmlns:a16="http://schemas.microsoft.com/office/drawing/2014/main" id="{27E0491B-60B5-4398-B013-1C8B88E79EFA}"/>
              </a:ext>
            </a:extLst>
          </p:cNvPr>
          <p:cNvSpPr/>
          <p:nvPr/>
        </p:nvSpPr>
        <p:spPr>
          <a:xfrm>
            <a:off x="10859323" y="6272463"/>
            <a:ext cx="994610" cy="3689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1584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oonrise Kingdom - Movie Reviews - Rotten Tomatoes - Mozilla Firefox">
            <a:extLst>
              <a:ext uri="{FF2B5EF4-FFF2-40B4-BE49-F238E27FC236}">
                <a16:creationId xmlns:a16="http://schemas.microsoft.com/office/drawing/2014/main" id="{EDBFDCB9-1470-4615-868E-CC1C34B6FF42}"/>
              </a:ext>
            </a:extLst>
          </p:cNvPr>
          <p:cNvPicPr>
            <a:picLocks noChangeAspect="1"/>
          </p:cNvPicPr>
          <p:nvPr/>
        </p:nvPicPr>
        <p:blipFill rotWithShape="1">
          <a:blip r:embed="rId2">
            <a:extLst>
              <a:ext uri="{28A0092B-C50C-407E-A947-70E740481C1C}">
                <a14:useLocalDpi xmlns:a14="http://schemas.microsoft.com/office/drawing/2010/main" val="0"/>
              </a:ext>
            </a:extLst>
          </a:blip>
          <a:srcRect l="35287" t="46860" r="12582" b="41949"/>
          <a:stretch/>
        </p:blipFill>
        <p:spPr>
          <a:xfrm>
            <a:off x="54281" y="1843791"/>
            <a:ext cx="11284841" cy="1304144"/>
          </a:xfrm>
          <a:prstGeom prst="rect">
            <a:avLst/>
          </a:prstGeom>
        </p:spPr>
      </p:pic>
      <p:pic>
        <p:nvPicPr>
          <p:cNvPr id="5" name="Picture 4" descr="Moonrise Kingdom - Movie Reviews - Rotten Tomatoes - Mozilla Firefox">
            <a:extLst>
              <a:ext uri="{FF2B5EF4-FFF2-40B4-BE49-F238E27FC236}">
                <a16:creationId xmlns:a16="http://schemas.microsoft.com/office/drawing/2014/main" id="{B80F0023-1778-4C9F-999A-A20B0D70611E}"/>
              </a:ext>
            </a:extLst>
          </p:cNvPr>
          <p:cNvPicPr>
            <a:picLocks noChangeAspect="1"/>
          </p:cNvPicPr>
          <p:nvPr/>
        </p:nvPicPr>
        <p:blipFill rotWithShape="1">
          <a:blip r:embed="rId3">
            <a:extLst>
              <a:ext uri="{28A0092B-C50C-407E-A947-70E740481C1C}">
                <a14:useLocalDpi xmlns:a14="http://schemas.microsoft.com/office/drawing/2010/main" val="0"/>
              </a:ext>
            </a:extLst>
          </a:blip>
          <a:srcRect l="34549" t="39780" r="12705" b="43776"/>
          <a:stretch/>
        </p:blipFill>
        <p:spPr>
          <a:xfrm>
            <a:off x="54281" y="0"/>
            <a:ext cx="10985909" cy="1843791"/>
          </a:xfrm>
          <a:prstGeom prst="rect">
            <a:avLst/>
          </a:prstGeom>
        </p:spPr>
      </p:pic>
      <p:pic>
        <p:nvPicPr>
          <p:cNvPr id="7" name="Picture 6" descr="Moonrise Kingdom - Movie Reviews - Rotten Tomatoes - Mozilla Firefox">
            <a:extLst>
              <a:ext uri="{FF2B5EF4-FFF2-40B4-BE49-F238E27FC236}">
                <a16:creationId xmlns:a16="http://schemas.microsoft.com/office/drawing/2014/main" id="{1CA79F5D-3881-49F3-B072-402C2B5FA153}"/>
              </a:ext>
            </a:extLst>
          </p:cNvPr>
          <p:cNvPicPr>
            <a:picLocks noChangeAspect="1"/>
          </p:cNvPicPr>
          <p:nvPr/>
        </p:nvPicPr>
        <p:blipFill rotWithShape="1">
          <a:blip r:embed="rId4">
            <a:extLst>
              <a:ext uri="{28A0092B-C50C-407E-A947-70E740481C1C}">
                <a14:useLocalDpi xmlns:a14="http://schemas.microsoft.com/office/drawing/2010/main" val="0"/>
              </a:ext>
            </a:extLst>
          </a:blip>
          <a:srcRect l="35287" t="65587" r="13074" b="18426"/>
          <a:stretch/>
        </p:blipFill>
        <p:spPr>
          <a:xfrm>
            <a:off x="6543" y="3147935"/>
            <a:ext cx="11332579" cy="1888762"/>
          </a:xfrm>
          <a:prstGeom prst="rect">
            <a:avLst/>
          </a:prstGeom>
        </p:spPr>
      </p:pic>
      <p:pic>
        <p:nvPicPr>
          <p:cNvPr id="9" name="Picture 8" descr="Moonrise Kingdom - Movie Reviews - Rotten Tomatoes - Mozilla Firefox">
            <a:extLst>
              <a:ext uri="{FF2B5EF4-FFF2-40B4-BE49-F238E27FC236}">
                <a16:creationId xmlns:a16="http://schemas.microsoft.com/office/drawing/2014/main" id="{43F81EE2-9A7A-4FE6-A2F0-B3F1CEA7002D}"/>
              </a:ext>
            </a:extLst>
          </p:cNvPr>
          <p:cNvPicPr>
            <a:picLocks noChangeAspect="1"/>
          </p:cNvPicPr>
          <p:nvPr/>
        </p:nvPicPr>
        <p:blipFill rotWithShape="1">
          <a:blip r:embed="rId5">
            <a:extLst>
              <a:ext uri="{28A0092B-C50C-407E-A947-70E740481C1C}">
                <a14:useLocalDpi xmlns:a14="http://schemas.microsoft.com/office/drawing/2010/main" val="0"/>
              </a:ext>
            </a:extLst>
          </a:blip>
          <a:srcRect l="35041" t="68099" r="13073" b="15686"/>
          <a:stretch/>
        </p:blipFill>
        <p:spPr>
          <a:xfrm>
            <a:off x="449702" y="5036697"/>
            <a:ext cx="10067880" cy="1693887"/>
          </a:xfrm>
          <a:prstGeom prst="rect">
            <a:avLst/>
          </a:prstGeom>
        </p:spPr>
      </p:pic>
      <p:cxnSp>
        <p:nvCxnSpPr>
          <p:cNvPr id="4" name="Straight Connector 3">
            <a:extLst>
              <a:ext uri="{FF2B5EF4-FFF2-40B4-BE49-F238E27FC236}">
                <a16:creationId xmlns:a16="http://schemas.microsoft.com/office/drawing/2014/main" id="{4F765915-BA7D-4155-8B62-FFC5656851EE}"/>
              </a:ext>
            </a:extLst>
          </p:cNvPr>
          <p:cNvCxnSpPr/>
          <p:nvPr/>
        </p:nvCxnSpPr>
        <p:spPr>
          <a:xfrm>
            <a:off x="0" y="3147935"/>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389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TotalTime>
  <Words>280</Words>
  <Application>Microsoft Office PowerPoint</Application>
  <PresentationFormat>Widescreen</PresentationFormat>
  <Paragraphs>20</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Berlin Sans FB</vt:lpstr>
      <vt:lpstr>Calibri</vt:lpstr>
      <vt:lpstr>Calibri Light</vt:lpstr>
      <vt:lpstr>Wingdings</vt:lpstr>
      <vt:lpstr>Office Theme</vt:lpstr>
      <vt:lpstr>Moonrise Kingdom</vt:lpstr>
      <vt:lpstr>To Discuss</vt:lpstr>
      <vt:lpstr>LOG PROMPTS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Moonrise Kingdom</dc:title>
  <dc:creator>COLLEEN REMAR</dc:creator>
  <cp:lastModifiedBy>REMAR, COLLEEN</cp:lastModifiedBy>
  <cp:revision>20</cp:revision>
  <dcterms:created xsi:type="dcterms:W3CDTF">2018-03-12T15:29:20Z</dcterms:created>
  <dcterms:modified xsi:type="dcterms:W3CDTF">2018-12-17T13:01:49Z</dcterms:modified>
</cp:coreProperties>
</file>